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4"/>
    <p:restoredTop sz="96327"/>
  </p:normalViewPr>
  <p:slideViewPr>
    <p:cSldViewPr snapToGrid="0" snapToObjects="1">
      <p:cViewPr varScale="1">
        <p:scale>
          <a:sx n="38" d="100"/>
          <a:sy n="38" d="100"/>
        </p:scale>
        <p:origin x="20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5DAE7-67F3-7F09-2C57-A856D0867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Подготовка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аттестации</a:t>
            </a:r>
            <a:r>
              <a:rPr lang="en-US" dirty="0"/>
              <a:t> А.1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58EAC1-BFA4-89AE-D9FC-20936599C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Тема 10. Декларирование промышленной безопасности. Анализ опасности и риска</a:t>
            </a:r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0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5385F8-6974-FBD7-25C3-400E7B6E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920750"/>
            <a:ext cx="64516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08724BF-AADD-8C2B-1E2A-AF79ACC7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71550"/>
            <a:ext cx="10744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E4C302-E4C6-373C-8D57-84958B08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704850"/>
            <a:ext cx="107188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3D74E6-B6E5-CCB5-703C-09A200E4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704850"/>
            <a:ext cx="107188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F2BBBB-C6ED-2F88-6755-62504118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692150"/>
            <a:ext cx="107188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32F9172-349C-F514-23BA-01121B6F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035050"/>
            <a:ext cx="10718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D47BF7-E9D9-CA8C-FA8B-C341C5C62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962150"/>
            <a:ext cx="10718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096BE84-635B-3C73-EFB0-5A39114D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762000"/>
            <a:ext cx="10718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65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</TotalTime>
  <Words>19</Words>
  <Application>Microsoft Macintosh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Контур</vt:lpstr>
      <vt:lpstr>Подготовка по области аттестации А.1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Артюшкин</dc:creator>
  <cp:lastModifiedBy>Андрей Артюшкин</cp:lastModifiedBy>
  <cp:revision>2</cp:revision>
  <dcterms:created xsi:type="dcterms:W3CDTF">2022-07-12T01:56:32Z</dcterms:created>
  <dcterms:modified xsi:type="dcterms:W3CDTF">2022-07-12T02:00:11Z</dcterms:modified>
</cp:coreProperties>
</file>